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5"/>
  </p:notesMasterIdLst>
  <p:handoutMasterIdLst>
    <p:handoutMasterId r:id="rId6"/>
  </p:handoutMasterIdLst>
  <p:sldIdLst>
    <p:sldId id="276" r:id="rId3"/>
    <p:sldId id="27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B99"/>
    <a:srgbClr val="DCF7FE"/>
    <a:srgbClr val="2F2F2F"/>
    <a:srgbClr val="4D4D4D"/>
    <a:srgbClr val="474747"/>
    <a:srgbClr val="F5F5F5"/>
    <a:srgbClr val="F7F7F7"/>
    <a:srgbClr val="264A4A"/>
    <a:srgbClr val="B9EDFE"/>
    <a:srgbClr val="9BE5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23" d="100"/>
          <a:sy n="123" d="100"/>
        </p:scale>
        <p:origin x="114" y="21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B725B-653D-4166-A8E9-72A38A1847CF}" type="datetimeFigureOut">
              <a:rPr lang="en-US"/>
              <a:t>12/14/2024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61E8E-D392-497B-BB21-122DD7C27CF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835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F64CD-0576-4A9A-BD06-7889D6E60BDC}" type="datetimeFigureOut">
              <a:rPr lang="en-US"/>
              <a:t>12/14/2024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5D449-B875-4B8D-8E66-224D27E54C9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9979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0E73-3A54-4ECB-B2A6-56A36FC2282B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AAC9-A5B8-4F96-8ADD-C1E26901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0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1B19-D54B-4578-A48A-A10D55F042E6}" type="datetime1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20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DDC4-806E-4717-8679-10DA8F2270AC}" type="datetime1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0E73-3A54-4ECB-B2A6-56A36FC2282B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AAC9-A5B8-4F96-8ADD-C1E26901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7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6F-ADE0-4DBD-AC8E-27FF241DF43E}" type="datetime1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9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0E73-3A54-4ECB-B2A6-56A36FC2282B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AAC9-A5B8-4F96-8ADD-C1E26901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8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8686-658D-408B-9B35-6497F954400F}" type="datetime1">
              <a:rPr lang="en-US" smtClean="0"/>
              <a:t>12/14/2024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9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B60D-EE50-4B29-AC8E-AF67D76079EC}" type="datetime1">
              <a:rPr lang="en-US" smtClean="0"/>
              <a:t>12/14/2024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1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19E0-6FC8-4048-AB05-EB5FB92EABB4}" type="datetime1">
              <a:rPr lang="en-US" smtClean="0"/>
              <a:t>12/14/2024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46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10D2-3901-4B4D-B72D-F69B8A6D4B1F}" type="datetime1">
              <a:rPr lang="en-US" smtClean="0"/>
              <a:t>12/14/2024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9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0E73-3A54-4ECB-B2A6-56A36FC2282B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AAC9-A5B8-4F96-8ADD-C1E26901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9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6F-ADE0-4DBD-AC8E-27FF241DF43E}" type="datetime1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68" y="0"/>
            <a:ext cx="12226735" cy="1351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74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0E73-3A54-4ECB-B2A6-56A36FC2282B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AAC9-A5B8-4F96-8ADD-C1E26901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5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1B19-D54B-4578-A48A-A10D55F042E6}" type="datetime1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57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DDC4-806E-4717-8679-10DA8F2270AC}" type="datetime1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7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0E73-3A54-4ECB-B2A6-56A36FC2282B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AAC9-A5B8-4F96-8ADD-C1E26901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0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8686-658D-408B-9B35-6497F954400F}" type="datetime1">
              <a:rPr lang="en-US" smtClean="0"/>
              <a:t>12/14/2024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9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B60D-EE50-4B29-AC8E-AF67D76079EC}" type="datetime1">
              <a:rPr lang="en-US" smtClean="0"/>
              <a:t>12/14/2024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8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19E0-6FC8-4048-AB05-EB5FB92EABB4}" type="datetime1">
              <a:rPr lang="en-US" smtClean="0"/>
              <a:t>12/14/2024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3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10D2-3901-4B4D-B72D-F69B8A6D4B1F}" type="datetime1">
              <a:rPr lang="en-US" smtClean="0"/>
              <a:t>12/14/2024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68" y="0"/>
            <a:ext cx="12226735" cy="1351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5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0E73-3A54-4ECB-B2A6-56A36FC2282B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AAC9-A5B8-4F96-8ADD-C1E26901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4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0E73-3A54-4ECB-B2A6-56A36FC2282B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AAC9-A5B8-4F96-8ADD-C1E26901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9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EEF32-D62F-4713-A11A-5B6BF5196AE3}" type="datetime1">
              <a:rPr lang="en-US" smtClean="0"/>
              <a:t>12/14/2024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68" y="0"/>
            <a:ext cx="12226735" cy="1351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97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EEF32-D62F-4713-A11A-5B6BF5196AE3}" type="datetime1">
              <a:rPr lang="en-US" smtClean="0"/>
              <a:t>12/14/2024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31"/>
            <a:ext cx="12193657" cy="685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26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791200" y="2613392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your paper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C9FF04-B69F-9491-627C-8A10E981A87E}"/>
              </a:ext>
            </a:extLst>
          </p:cNvPr>
          <p:cNvSpPr txBox="1"/>
          <p:nvPr/>
        </p:nvSpPr>
        <p:spPr>
          <a:xfrm>
            <a:off x="5867400" y="4058721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Presenter: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0FF85F-E2DD-FD93-C64F-D5E253A960F9}"/>
              </a:ext>
            </a:extLst>
          </p:cNvPr>
          <p:cNvSpPr txBox="1"/>
          <p:nvPr/>
        </p:nvSpPr>
        <p:spPr>
          <a:xfrm>
            <a:off x="5862145" y="4458831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Affiliation: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06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279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10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Franklin Gothic Medium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Fateme Sadat Mirali</dc:creator>
  <cp:lastModifiedBy>abolfazl niroumand</cp:lastModifiedBy>
  <cp:revision>98</cp:revision>
  <dcterms:created xsi:type="dcterms:W3CDTF">2023-01-03T21:01:29Z</dcterms:created>
  <dcterms:modified xsi:type="dcterms:W3CDTF">2024-12-14T06:26:11Z</dcterms:modified>
</cp:coreProperties>
</file>